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9"/>
  </p:notesMasterIdLst>
  <p:sldIdLst>
    <p:sldId id="256" r:id="rId2"/>
    <p:sldId id="330" r:id="rId3"/>
    <p:sldId id="338" r:id="rId4"/>
    <p:sldId id="331" r:id="rId5"/>
    <p:sldId id="32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60" r:id="rId14"/>
    <p:sldId id="365" r:id="rId15"/>
    <p:sldId id="319" r:id="rId16"/>
    <p:sldId id="335" r:id="rId17"/>
    <p:sldId id="349" r:id="rId18"/>
    <p:sldId id="355" r:id="rId19"/>
    <p:sldId id="351" r:id="rId20"/>
    <p:sldId id="356" r:id="rId21"/>
    <p:sldId id="358" r:id="rId22"/>
    <p:sldId id="357" r:id="rId23"/>
    <p:sldId id="352" r:id="rId24"/>
    <p:sldId id="359" r:id="rId25"/>
    <p:sldId id="341" r:id="rId26"/>
    <p:sldId id="361" r:id="rId27"/>
    <p:sldId id="343" r:id="rId28"/>
    <p:sldId id="321" r:id="rId29"/>
    <p:sldId id="324" r:id="rId30"/>
    <p:sldId id="347" r:id="rId31"/>
    <p:sldId id="362" r:id="rId32"/>
    <p:sldId id="350" r:id="rId33"/>
    <p:sldId id="339" r:id="rId34"/>
    <p:sldId id="344" r:id="rId35"/>
    <p:sldId id="320" r:id="rId36"/>
    <p:sldId id="348" r:id="rId37"/>
    <p:sldId id="312" r:id="rId3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5884" autoAdjust="0"/>
  </p:normalViewPr>
  <p:slideViewPr>
    <p:cSldViewPr snapToGrid="0">
      <p:cViewPr>
        <p:scale>
          <a:sx n="84" d="100"/>
          <a:sy n="84" d="100"/>
        </p:scale>
        <p:origin x="1410" y="786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-212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10/26/2018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10/26/2018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working-with-jupyter-notebook-files-on-github/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 smtClean="0"/>
              <a:t>Github: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Repositories &amp; Portfolio Websites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R. Bradley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</a:t>
            </a:r>
            <a:r>
              <a:rPr lang="en-US" dirty="0"/>
              <a:t>in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 smtClean="0"/>
              <a:t>Repos can be a part of your portfolio</a:t>
            </a:r>
          </a:p>
          <a:p>
            <a:pPr lvl="1"/>
            <a:r>
              <a:rPr lang="en-US" dirty="0"/>
              <a:t> P</a:t>
            </a:r>
            <a:r>
              <a:rPr lang="en-US" dirty="0" smtClean="0"/>
              <a:t>ublish all code and documents on a single project in a repo</a:t>
            </a:r>
          </a:p>
          <a:p>
            <a:pPr lvl="2"/>
            <a:r>
              <a:rPr lang="en-US" dirty="0" smtClean="0"/>
              <a:t> Code, Jupyter notebooks, presentations, reports, etc. </a:t>
            </a:r>
          </a:p>
          <a:p>
            <a:pPr lvl="2"/>
            <a:r>
              <a:rPr lang="en-US" dirty="0" smtClean="0"/>
              <a:t> Jupyter notebooks in repos are rendered as html web pages</a:t>
            </a:r>
          </a:p>
          <a:p>
            <a:pPr lvl="3"/>
            <a:r>
              <a:rPr lang="en-US" dirty="0" smtClean="0"/>
              <a:t>Opportunity to show your work and explain what you did</a:t>
            </a:r>
          </a:p>
          <a:p>
            <a:pPr lvl="1"/>
            <a:r>
              <a:rPr lang="en-US" dirty="0" smtClean="0"/>
              <a:t> Use multiple repos</a:t>
            </a:r>
          </a:p>
          <a:p>
            <a:pPr lvl="2"/>
            <a:r>
              <a:rPr lang="en-US" dirty="0" smtClean="0"/>
              <a:t> Each focuses on a different topics, job, or project</a:t>
            </a:r>
          </a:p>
          <a:p>
            <a:pPr lvl="1"/>
            <a:r>
              <a:rPr lang="en-US" dirty="0" smtClean="0"/>
              <a:t> Organize your files within folders for neatness</a:t>
            </a:r>
          </a:p>
          <a:p>
            <a:pPr lvl="2"/>
            <a:r>
              <a:rPr lang="en-US" dirty="0" smtClean="0"/>
              <a:t>All code in a folder</a:t>
            </a:r>
          </a:p>
          <a:p>
            <a:pPr lvl="2"/>
            <a:r>
              <a:rPr lang="en-US" dirty="0" smtClean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 smtClean="0"/>
              <a:t>Example Github repo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Github Portfolio Web Sites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Setting Up Your Web Site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Create repository for web site</a:t>
            </a:r>
          </a:p>
          <a:p>
            <a:r>
              <a:rPr lang="en-US" dirty="0" smtClean="0"/>
              <a:t> Populate web site with a template</a:t>
            </a:r>
          </a:p>
          <a:p>
            <a:r>
              <a:rPr lang="en-US" dirty="0" smtClean="0"/>
              <a:t> Modify the template to personalize</a:t>
            </a:r>
          </a:p>
          <a:p>
            <a:r>
              <a:rPr lang="en-US" dirty="0" smtClean="0"/>
              <a:t> Add content to web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 smtClean="0"/>
              <a:t>Github.com also allows a web page</a:t>
            </a:r>
          </a:p>
          <a:p>
            <a:pPr lvl="1"/>
            <a:r>
              <a:rPr lang="en-US" dirty="0" smtClean="0"/>
              <a:t>Create a GitHub repository with this name: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 lvl="1"/>
            <a:r>
              <a:rPr lang="en-US" dirty="0" smtClean="0"/>
              <a:t>Browse to your web page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View your site: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username.github.io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51610"/>
            <a:ext cx="10363200" cy="47022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 Choose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Go to </a:t>
            </a:r>
            <a:r>
              <a:rPr lang="en-US" dirty="0"/>
              <a:t>G</a:t>
            </a:r>
            <a:r>
              <a:rPr lang="en-US" dirty="0" smtClean="0"/>
              <a:t>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Click on Change Theme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Download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Right-click and Save Link As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Left-clicking doesn’t work for me</a:t>
            </a:r>
            <a:r>
              <a:rPr lang="en-US" dirty="0"/>
              <a:t> </a:t>
            </a:r>
            <a:r>
              <a:rPr lang="en-US" dirty="0" smtClean="0"/>
              <a:t>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8873" y="374996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Right-click and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Save Link As…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  <a:endCxn id="12" idx="3"/>
          </p:cNvCxnSpPr>
          <p:nvPr/>
        </p:nvCxnSpPr>
        <p:spPr>
          <a:xfrm flipH="1">
            <a:off x="5514108" y="4073130"/>
            <a:ext cx="4054765" cy="297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Upload all files &amp; folders to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 Commit Changes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You just created your web site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 In browser, go to </a:t>
            </a:r>
            <a:r>
              <a:rPr lang="en-US" dirty="0" smtClean="0">
                <a:latin typeface="Courier"/>
              </a:rPr>
              <a:t>username.github.io</a:t>
            </a:r>
            <a:r>
              <a:rPr lang="en-US" dirty="0" smtClean="0"/>
              <a:t>    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What’s happening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GitHub/Jekyll </a:t>
            </a:r>
            <a:r>
              <a:rPr lang="en-US" dirty="0" smtClean="0"/>
              <a:t>converts markdown files (</a:t>
            </a:r>
            <a:r>
              <a:rPr lang="en-US" dirty="0" smtClean="0">
                <a:latin typeface="Courier"/>
              </a:rPr>
              <a:t>.md</a:t>
            </a:r>
            <a:r>
              <a:rPr lang="en-US" dirty="0" smtClean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 smtClean="0"/>
              <a:t> is the default web page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Text file: edit 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6454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Jekyll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Web Site Generator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1112980" cy="935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1112981" cy="93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1112980" cy="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941654" y="5143370"/>
            <a:ext cx="1131455" cy="4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(Cascading StyleSheets</a:t>
            </a:r>
            <a:r>
              <a:rPr lang="en-US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SCSS (CSS for Ruby)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We will be interacting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 smtClean="0"/>
              <a:t> in this session, so let’s breakdown the name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</a:rPr>
              <a:t>git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Version control software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hub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effective center of an activity, region, or </a:t>
            </a:r>
            <a:r>
              <a:rPr lang="en-US" dirty="0" smtClean="0"/>
              <a:t>network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permits you to use </a:t>
            </a:r>
            <a:r>
              <a:rPr lang="en-US" dirty="0" smtClean="0">
                <a:latin typeface="Courier"/>
              </a:rPr>
              <a:t>git</a:t>
            </a:r>
            <a:r>
              <a:rPr lang="en-US" dirty="0" smtClean="0"/>
              <a:t>, while serving as a hub from which you can distribute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Critical files to edit now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</a:t>
            </a:r>
            <a:r>
              <a:rPr lang="en-US" dirty="0">
                <a:latin typeface="Courier"/>
              </a:rPr>
              <a:t>index.md </a:t>
            </a:r>
            <a:endParaRPr lang="en-US" dirty="0" smtClean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 </a:t>
            </a:r>
            <a:r>
              <a:rPr lang="en-US" dirty="0" smtClean="0">
                <a:latin typeface="Courier"/>
              </a:rPr>
              <a:t>_config.yml</a:t>
            </a:r>
            <a:r>
              <a:rPr lang="en-US" dirty="0" smtClean="0"/>
              <a:t>  (remove download buttons)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Possibly edit this file later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_sass/Jekyll-theme-tactile.scss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Colors, fonts, etc.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Front Matter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Demarcated by “---”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Controls some facets of web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page content: Titles, Description, etc.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Markdown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web page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</a:t>
            </a:r>
            <a:r>
              <a:rPr lang="en-US" sz="3200" dirty="0" smtClean="0">
                <a:solidFill>
                  <a:srgbClr val="FF0000"/>
                </a:solidFill>
                <a:latin typeface="Courier"/>
              </a:rPr>
              <a:t>default</a:t>
            </a:r>
            <a:br>
              <a:rPr lang="en-US" sz="3200" dirty="0" smtClean="0">
                <a:solidFill>
                  <a:srgbClr val="FF0000"/>
                </a:solidFill>
                <a:latin typeface="Courier"/>
              </a:rPr>
            </a:br>
            <a:r>
              <a:rPr lang="en-US" sz="3200" dirty="0" smtClean="0">
                <a:solidFill>
                  <a:srgbClr val="FF0000"/>
                </a:solidFill>
              </a:rPr>
              <a:t>in </a:t>
            </a:r>
            <a:r>
              <a:rPr lang="en-US" sz="3200" dirty="0" smtClean="0">
                <a:solidFill>
                  <a:srgbClr val="FF0000"/>
                </a:solidFill>
              </a:rPr>
              <a:t>the </a:t>
            </a:r>
            <a:r>
              <a:rPr lang="en-US" sz="3200" dirty="0" smtClean="0">
                <a:solidFill>
                  <a:srgbClr val="FF0000"/>
                </a:solidFill>
                <a:latin typeface="Courier"/>
              </a:rPr>
              <a:t>.</a:t>
            </a:r>
            <a:r>
              <a:rPr lang="en-US" sz="3200" dirty="0" smtClean="0">
                <a:solidFill>
                  <a:srgbClr val="FF0000"/>
                </a:solidFill>
                <a:latin typeface="Courier"/>
              </a:rPr>
              <a:t>md</a:t>
            </a: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front </a:t>
            </a:r>
            <a:r>
              <a:rPr lang="en-US" sz="3200" dirty="0" smtClean="0">
                <a:solidFill>
                  <a:srgbClr val="FF0000"/>
                </a:solidFill>
              </a:rPr>
              <a:t>matter </a:t>
            </a:r>
            <a:r>
              <a:rPr lang="en-US" sz="3200" dirty="0" smtClean="0">
                <a:solidFill>
                  <a:srgbClr val="FF0000"/>
                </a:solidFill>
              </a:rPr>
              <a:t/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causes document to use </a:t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Override these settings in</a:t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 smtClean="0">
                <a:solidFill>
                  <a:srgbClr val="FF0000"/>
                </a:solidFill>
                <a:latin typeface="+mn-lt"/>
              </a:rPr>
              <a:t> using commands like:</a:t>
            </a:r>
            <a:r>
              <a:rPr lang="en-US" sz="3200" dirty="0" smtClean="0">
                <a:solidFill>
                  <a:srgbClr val="FF0000"/>
                </a:solidFill>
                <a:latin typeface="Courier"/>
              </a:rPr>
              <a:t/>
            </a:r>
            <a:br>
              <a:rPr lang="en-US" sz="3200" dirty="0" smtClean="0">
                <a:solidFill>
                  <a:srgbClr val="FF0000"/>
                </a:solidFill>
                <a:latin typeface="Courier"/>
              </a:rPr>
            </a:br>
            <a:r>
              <a:rPr lang="en-US" sz="3200" dirty="0" smtClean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View </a:t>
            </a:r>
            <a:r>
              <a:rPr lang="en-US" dirty="0" smtClean="0">
                <a:latin typeface="Courier"/>
              </a:rPr>
              <a:t>username.github.io</a:t>
            </a:r>
            <a:r>
              <a:rPr lang="en-US" dirty="0" smtClean="0"/>
              <a:t> again in browser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Edit </a:t>
            </a:r>
            <a:r>
              <a:rPr lang="en-US" dirty="0" smtClean="0">
                <a:latin typeface="Courier" pitchFamily="49" charset="0"/>
              </a:rPr>
              <a:t>index.md</a:t>
            </a:r>
            <a:r>
              <a:rPr lang="en-US" dirty="0" smtClean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 index.md</a:t>
            </a:r>
            <a:r>
              <a:rPr lang="en-US" dirty="0" smtClean="0">
                <a:latin typeface="Courier"/>
              </a:rPr>
              <a:t> </a:t>
            </a:r>
            <a:r>
              <a:rPr lang="en-US" dirty="0" smtClean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Start and End “---”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Edit </a:t>
            </a:r>
            <a:r>
              <a:rPr lang="en-US" dirty="0" smtClean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Change </a:t>
            </a:r>
            <a:r>
              <a:rPr lang="en-US" dirty="0" smtClean="0">
                <a:latin typeface="Courier"/>
              </a:rPr>
              <a:t>show_downloads</a:t>
            </a:r>
            <a:r>
              <a:rPr lang="en-US" dirty="0" smtClean="0"/>
              <a:t> to </a:t>
            </a:r>
            <a:r>
              <a:rPr lang="en-US" dirty="0" smtClean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Your Content onto the Web Site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Link web site content to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in root folder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Web site origin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Repository pages (e.g., code)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 Download and visual rendering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Images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Create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file within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Edit the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file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Link to the project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file from the root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[Alternate Text](</a:t>
            </a:r>
            <a:r>
              <a:rPr lang="en-US" i="1" dirty="0" smtClean="0">
                <a:latin typeface="Courier"/>
              </a:rPr>
              <a:t>path_to_item</a:t>
            </a:r>
            <a:r>
              <a:rPr lang="en-US" dirty="0" smtClean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[Time Series](</a:t>
            </a:r>
            <a:r>
              <a:rPr lang="en-US" i="1" dirty="0" smtClean="0">
                <a:latin typeface="Courier"/>
              </a:rPr>
              <a:t>/timeseries/index.md</a:t>
            </a:r>
            <a:r>
              <a:rPr lang="en-US" dirty="0" smtClean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Open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in </a:t>
            </a:r>
            <a:r>
              <a:rPr lang="en-US" dirty="0" smtClean="0">
                <a:latin typeface="Courier"/>
              </a:rPr>
              <a:t>timeseries</a:t>
            </a:r>
            <a:r>
              <a:rPr lang="en-US" dirty="0" smtClean="0"/>
              <a:t> subfolder of current folder</a:t>
            </a:r>
            <a:endParaRPr lang="en-US" dirty="0"/>
          </a:p>
          <a:p>
            <a:pPr lvl="2">
              <a:spcBef>
                <a:spcPts val="0"/>
              </a:spcBef>
            </a:pP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 smtClean="0"/>
              <a:t>Jupyter notebooks</a:t>
            </a:r>
          </a:p>
          <a:p>
            <a:pPr lvl="1"/>
            <a:r>
              <a:rPr lang="en-US" dirty="0" smtClean="0"/>
              <a:t>In github web site viewed through web browser</a:t>
            </a:r>
          </a:p>
          <a:p>
            <a:pPr lvl="2"/>
            <a:r>
              <a:rPr lang="en-US" dirty="0" smtClean="0"/>
              <a:t> Save </a:t>
            </a:r>
            <a:r>
              <a:rPr lang="en-US" dirty="0" smtClean="0">
                <a:latin typeface="Courier"/>
              </a:rPr>
              <a:t>.ipynb</a:t>
            </a:r>
            <a:r>
              <a:rPr lang="en-US" dirty="0" smtClean="0"/>
              <a:t> notebooks as HTML for </a:t>
            </a:r>
            <a:r>
              <a:rPr lang="en-US" i="1" dirty="0" smtClean="0"/>
              <a:t>HTML view</a:t>
            </a:r>
          </a:p>
          <a:p>
            <a:pPr lvl="3"/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[Jupyter Notebook (html)](</a:t>
            </a:r>
            <a:r>
              <a:rPr lang="en-US" i="1" dirty="0" smtClean="0">
                <a:latin typeface="Courier"/>
              </a:rPr>
              <a:t>TimeSeriesDecomposition.html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  <a:p>
            <a:pPr lvl="2"/>
            <a:r>
              <a:rPr lang="en-US" dirty="0" smtClean="0">
                <a:latin typeface="Courier"/>
              </a:rPr>
              <a:t>.</a:t>
            </a:r>
            <a:r>
              <a:rPr lang="en-US" dirty="0" smtClean="0">
                <a:latin typeface="Courier"/>
              </a:rPr>
              <a:t>ipynb</a:t>
            </a:r>
            <a:r>
              <a:rPr lang="en-US" dirty="0" smtClean="0"/>
              <a:t> files are automatically </a:t>
            </a:r>
            <a:r>
              <a:rPr lang="en-US" i="1" dirty="0" smtClean="0"/>
              <a:t>downloaded</a:t>
            </a:r>
            <a:r>
              <a:rPr lang="en-US" dirty="0" smtClean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</a:t>
            </a:r>
            <a:r>
              <a:rPr lang="en-US" dirty="0" smtClean="0">
                <a:latin typeface="Courier"/>
              </a:rPr>
              <a:t>(ipynb)](</a:t>
            </a:r>
            <a:r>
              <a:rPr lang="en-US" i="1" dirty="0" smtClean="0">
                <a:latin typeface="Courier"/>
              </a:rPr>
              <a:t>TimeSeriesDecomposition.</a:t>
            </a:r>
            <a:r>
              <a:rPr lang="en-US" dirty="0" smtClean="0">
                <a:latin typeface="Courier"/>
              </a:rPr>
              <a:t>ipynb)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/>
              <a:t>In </a:t>
            </a:r>
            <a:r>
              <a:rPr lang="en-US" dirty="0" smtClean="0"/>
              <a:t>repositories</a:t>
            </a:r>
          </a:p>
          <a:p>
            <a:pPr lvl="2"/>
            <a:r>
              <a:rPr lang="en-US" dirty="0" smtClean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 smtClean="0"/>
              <a:t> files are rendered as HTML</a:t>
            </a:r>
          </a:p>
          <a:p>
            <a:pPr lvl="2"/>
            <a:r>
              <a:rPr lang="en-US" dirty="0" smtClean="0"/>
              <a:t> Non-functional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Notice URL indicates </a:t>
            </a:r>
            <a:r>
              <a:rPr lang="en-US" dirty="0" smtClean="0">
                <a:latin typeface="Courier"/>
              </a:rPr>
              <a:t>.html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 smtClean="0"/>
              <a:t>How to convert </a:t>
            </a:r>
            <a:r>
              <a:rPr lang="en-US" dirty="0"/>
              <a:t>J</a:t>
            </a:r>
            <a:r>
              <a:rPr lang="en-US" dirty="0" smtClean="0"/>
              <a:t>upyter notebooks </a:t>
            </a:r>
            <a:r>
              <a:rPr lang="en-US" dirty="0"/>
              <a:t>t</a:t>
            </a:r>
            <a:r>
              <a:rPr lang="en-US" dirty="0" smtClean="0"/>
              <a:t>o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Here is my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 smtClean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Multiple </a:t>
            </a:r>
            <a:r>
              <a:rPr lang="en-US" i="1" dirty="0" smtClean="0"/>
              <a:t>repositories </a:t>
            </a:r>
            <a:r>
              <a:rPr lang="en-US" dirty="0" smtClean="0"/>
              <a:t>(</a:t>
            </a:r>
            <a:r>
              <a:rPr lang="en-US" i="1" dirty="0" smtClean="0"/>
              <a:t>repos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 smtClean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 smtClean="0"/>
              <a:t>Links to images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!</a:t>
            </a:r>
            <a:r>
              <a:rPr lang="en-US" dirty="0" smtClean="0">
                <a:latin typeface="Courier"/>
              </a:rPr>
              <a:t>[Picture](</a:t>
            </a:r>
            <a:r>
              <a:rPr lang="en-US" i="1" dirty="0" smtClean="0">
                <a:latin typeface="Courier"/>
              </a:rPr>
              <a:t>myPic.jpg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 smtClean="0"/>
              <a:t>Assuming image is in same folder</a:t>
            </a:r>
          </a:p>
          <a:p>
            <a:r>
              <a:rPr lang="en-US" dirty="0" smtClean="0"/>
              <a:t>Links to videos on youtube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youtube video number is </a:t>
            </a:r>
            <a:r>
              <a:rPr lang="en-US" dirty="0" smtClean="0">
                <a:latin typeface="Courier"/>
              </a:rPr>
              <a:t>123</a:t>
            </a:r>
            <a:r>
              <a:rPr lang="en-US" dirty="0" smtClean="0"/>
              <a:t> in this example</a:t>
            </a:r>
          </a:p>
          <a:p>
            <a:pPr lvl="1"/>
            <a:r>
              <a:rPr lang="en-US" dirty="0" smtClean="0"/>
              <a:t> </a:t>
            </a:r>
            <a:r>
              <a:rPr lang="en-US" sz="1400" dirty="0" smtClean="0">
                <a:latin typeface="Courier"/>
              </a:rPr>
              <a:t>[![Sorting](</a:t>
            </a:r>
            <a:r>
              <a:rPr lang="en-US" sz="1400" dirty="0" smtClean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Links to repositories</a:t>
            </a:r>
          </a:p>
          <a:p>
            <a:pPr lvl="1"/>
            <a:r>
              <a:rPr lang="en-US" sz="2400" dirty="0" smtClean="0">
                <a:latin typeface="Courier"/>
              </a:rPr>
              <a:t>[Repository](https://github.com/username/repo_name)</a:t>
            </a:r>
            <a:endParaRPr lang="en-US" sz="24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Website on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See repository for link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page should have a title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description </a:t>
            </a:r>
            <a:r>
              <a:rPr lang="en-US" dirty="0"/>
              <a:t>between the set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three dashes</a:t>
            </a:r>
            <a:endParaRPr lang="en-US" dirty="0"/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folder for </a:t>
            </a:r>
            <a:r>
              <a:rPr lang="en-US" dirty="0"/>
              <a:t>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lag from when you load files and edit </a:t>
            </a:r>
            <a:r>
              <a:rPr lang="en-US" dirty="0" smtClean="0">
                <a:latin typeface="Courier"/>
              </a:rPr>
              <a:t>.md</a:t>
            </a:r>
            <a:r>
              <a:rPr lang="en-US" dirty="0" smtClean="0"/>
              <a:t> files and when they can be viewed online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 smtClean="0"/>
              <a:t>Manage website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Add files just like </a:t>
            </a:r>
            <a:br>
              <a:rPr lang="en-US" dirty="0" smtClean="0"/>
            </a:br>
            <a:r>
              <a:rPr lang="en-US" dirty="0" smtClean="0"/>
              <a:t>other repositories</a:t>
            </a:r>
          </a:p>
          <a:p>
            <a:pPr lvl="1"/>
            <a:r>
              <a:rPr lang="en-US" dirty="0"/>
              <a:t> Uploading </a:t>
            </a:r>
            <a:r>
              <a:rPr lang="en-US" dirty="0" smtClean="0"/>
              <a:t>content </a:t>
            </a:r>
            <a:br>
              <a:rPr lang="en-US" dirty="0" smtClean="0"/>
            </a:br>
            <a:r>
              <a:rPr lang="en-US" dirty="0" smtClean="0"/>
              <a:t>by dragging files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latin typeface="Courier"/>
              </a:rPr>
              <a:t>File </a:t>
            </a:r>
            <a:br>
              <a:rPr lang="en-US" dirty="0" smtClean="0">
                <a:latin typeface="Courier"/>
              </a:rPr>
            </a:br>
            <a:r>
              <a:rPr lang="en-US" dirty="0" smtClean="0">
                <a:latin typeface="Courier"/>
              </a:rPr>
              <a:t>Explorer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smtClean="0"/>
              <a:t>Github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https</a:t>
            </a:r>
            <a:r>
              <a:rPr lang="en-US" sz="2800" dirty="0">
                <a:hlinkClick r:id="rId2"/>
              </a:rPr>
              <a:t>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 smtClean="0"/>
              <a:t>See first tutorial for basics of setting up a </a:t>
            </a:r>
            <a:r>
              <a:rPr lang="en-US" sz="2400" dirty="0"/>
              <a:t>G</a:t>
            </a:r>
            <a:r>
              <a:rPr lang="en-US" sz="2400" dirty="0" smtClean="0"/>
              <a:t>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</a:t>
            </a:r>
            <a:r>
              <a:rPr lang="en-US" sz="2800" dirty="0">
                <a:hlinkClick r:id="rId2"/>
              </a:rPr>
              <a:t>://blog.udacity.com/2016/02/how-to-build-a-data-analysis-portfolio-that-will-get-you-hired.html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techbeacon.com/what-do-job-seeking-developers-need-their-github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3"/>
              </a:rPr>
              <a:t> https</a:t>
            </a:r>
            <a:r>
              <a:rPr lang="en-US" sz="2800" dirty="0">
                <a:hlinkClick r:id="rId3"/>
              </a:rPr>
              <a:t>://help.github.com/articles/working-with-jupyter-notebook-files-on-github/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 smtClean="0"/>
              <a:t>Jupyter and Github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https://www.dataquest.io/blog/how-to-share-data-science-portfolio/</a:t>
            </a:r>
          </a:p>
          <a:p>
            <a:pPr lvl="1">
              <a:spcBef>
                <a:spcPts val="0"/>
              </a:spcBef>
            </a:pP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use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Publish a portfolio of your work </a:t>
            </a:r>
          </a:p>
          <a:p>
            <a:pPr lvl="1"/>
            <a:r>
              <a:rPr lang="en-US" dirty="0" smtClean="0"/>
              <a:t>Useful in your job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Github Repositories (Repos)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</a:t>
            </a:r>
            <a:r>
              <a:rPr lang="en-US" dirty="0" smtClean="0"/>
              <a:t>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764623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511143" y="1727591"/>
            <a:ext cx="3956518" cy="841329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 smtClean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3061938"/>
            <a:ext cx="4313463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Upload Files</a:t>
            </a:r>
            <a:r>
              <a:rPr lang="en-US" dirty="0" smtClean="0"/>
              <a:t> button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Select files or drag to browser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Change commit message if desired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  <a:r>
              <a:rPr lang="en-US" dirty="0" smtClean="0"/>
              <a:t> button</a:t>
            </a:r>
          </a:p>
          <a:p>
            <a:pPr lvl="1">
              <a:spcBef>
                <a:spcPts val="80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5839</TotalTime>
  <Words>996</Words>
  <Application>Microsoft Office PowerPoint</Application>
  <PresentationFormat>Widescreen</PresentationFormat>
  <Paragraphs>238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</vt:lpstr>
      <vt:lpstr>Github</vt:lpstr>
      <vt:lpstr>Github Repositories (Repos)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Portfolio Web Sites</vt:lpstr>
      <vt:lpstr>Setting Up Your Web Site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Your Content onto the Web Site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Bradley, Jim R</cp:lastModifiedBy>
  <cp:revision>234</cp:revision>
  <dcterms:created xsi:type="dcterms:W3CDTF">2017-03-11T16:09:14Z</dcterms:created>
  <dcterms:modified xsi:type="dcterms:W3CDTF">2018-10-26T19:17:42Z</dcterms:modified>
</cp:coreProperties>
</file>